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0BC111F-159E-4C93-A755-A984D4E2AD4D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66CCFF"/>
    <a:srgbClr val="0099CC"/>
    <a:srgbClr val="D57820"/>
    <a:srgbClr val="4DAC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13" d="100"/>
          <a:sy n="113" d="100"/>
        </p:scale>
        <p:origin x="408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72C9AB7-31BE-4B1F-B9D3-1649E009A6BB}"/>
              </a:ext>
            </a:extLst>
          </p:cNvPr>
          <p:cNvSpPr/>
          <p:nvPr/>
        </p:nvSpPr>
        <p:spPr>
          <a:xfrm>
            <a:off x="1546354" y="666043"/>
            <a:ext cx="2026800" cy="475995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2811ECC-0AFE-45D1-BC65-8812BC2C4E33}"/>
              </a:ext>
            </a:extLst>
          </p:cNvPr>
          <p:cNvSpPr/>
          <p:nvPr/>
        </p:nvSpPr>
        <p:spPr>
          <a:xfrm>
            <a:off x="1583438" y="4402667"/>
            <a:ext cx="1958622" cy="1958622"/>
          </a:xfrm>
          <a:prstGeom prst="ellipse">
            <a:avLst/>
          </a:prstGeom>
          <a:solidFill>
            <a:schemeClr val="bg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 sz="6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F89D97-6370-4283-8B10-A3B1B723C8EC}"/>
              </a:ext>
            </a:extLst>
          </p:cNvPr>
          <p:cNvSpPr txBox="1"/>
          <p:nvPr/>
        </p:nvSpPr>
        <p:spPr>
          <a:xfrm>
            <a:off x="1896704" y="4637669"/>
            <a:ext cx="133208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S</a:t>
            </a:r>
            <a:endParaRPr lang="en-US" sz="66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376C7F-9F33-455D-8F01-F6CD33DD97D9}"/>
              </a:ext>
            </a:extLst>
          </p:cNvPr>
          <p:cNvSpPr txBox="1"/>
          <p:nvPr/>
        </p:nvSpPr>
        <p:spPr>
          <a:xfrm>
            <a:off x="1899528" y="5723087"/>
            <a:ext cx="1405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rgbClr val="0070C0"/>
                </a:solidFill>
                <a:latin typeface="Century Gothic" panose="020B0502020202020204" pitchFamily="34" charset="0"/>
              </a:rPr>
              <a:t>STRENGTHS</a:t>
            </a:r>
            <a:endParaRPr lang="en-US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99EECF-8FCB-4DEA-941E-8B5886631921}"/>
              </a:ext>
            </a:extLst>
          </p:cNvPr>
          <p:cNvSpPr txBox="1"/>
          <p:nvPr/>
        </p:nvSpPr>
        <p:spPr>
          <a:xfrm>
            <a:off x="1675900" y="774804"/>
            <a:ext cx="1758918" cy="3430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100" dirty="0">
                <a:solidFill>
                  <a:schemeClr val="bg1"/>
                </a:solidFill>
              </a:rPr>
              <a:t>• </a:t>
            </a:r>
          </a:p>
          <a:p>
            <a:pPr>
              <a:lnSpc>
                <a:spcPct val="200000"/>
              </a:lnSpc>
            </a:pPr>
            <a:r>
              <a:rPr lang="en-US" sz="1100" dirty="0">
                <a:solidFill>
                  <a:schemeClr val="bg1"/>
                </a:solidFill>
              </a:rPr>
              <a:t>•</a:t>
            </a:r>
          </a:p>
          <a:p>
            <a:pPr>
              <a:lnSpc>
                <a:spcPct val="200000"/>
              </a:lnSpc>
            </a:pPr>
            <a:r>
              <a:rPr lang="en-US" sz="1100" dirty="0">
                <a:solidFill>
                  <a:schemeClr val="bg1"/>
                </a:solidFill>
              </a:rPr>
              <a:t>•</a:t>
            </a:r>
          </a:p>
          <a:p>
            <a:pPr>
              <a:lnSpc>
                <a:spcPct val="200000"/>
              </a:lnSpc>
            </a:pPr>
            <a:r>
              <a:rPr lang="en-US" sz="1100" dirty="0">
                <a:solidFill>
                  <a:schemeClr val="bg1"/>
                </a:solidFill>
              </a:rPr>
              <a:t>•</a:t>
            </a:r>
          </a:p>
          <a:p>
            <a:pPr>
              <a:lnSpc>
                <a:spcPct val="200000"/>
              </a:lnSpc>
            </a:pPr>
            <a:r>
              <a:rPr lang="en-US" sz="1100" dirty="0">
                <a:solidFill>
                  <a:schemeClr val="bg1"/>
                </a:solidFill>
              </a:rPr>
              <a:t>•</a:t>
            </a:r>
          </a:p>
          <a:p>
            <a:pPr>
              <a:lnSpc>
                <a:spcPct val="200000"/>
              </a:lnSpc>
            </a:pPr>
            <a:r>
              <a:rPr lang="en-US" sz="1100" dirty="0">
                <a:solidFill>
                  <a:schemeClr val="bg1"/>
                </a:solidFill>
              </a:rPr>
              <a:t>•</a:t>
            </a:r>
          </a:p>
          <a:p>
            <a:pPr>
              <a:lnSpc>
                <a:spcPct val="200000"/>
              </a:lnSpc>
            </a:pPr>
            <a:r>
              <a:rPr lang="en-US" sz="1100" dirty="0">
                <a:solidFill>
                  <a:schemeClr val="bg1"/>
                </a:solidFill>
              </a:rPr>
              <a:t>•</a:t>
            </a:r>
          </a:p>
          <a:p>
            <a:pPr>
              <a:lnSpc>
                <a:spcPct val="200000"/>
              </a:lnSpc>
            </a:pPr>
            <a:r>
              <a:rPr lang="en-US" sz="1100" dirty="0">
                <a:solidFill>
                  <a:schemeClr val="bg1"/>
                </a:solidFill>
              </a:rPr>
              <a:t>•</a:t>
            </a:r>
          </a:p>
          <a:p>
            <a:pPr>
              <a:lnSpc>
                <a:spcPct val="200000"/>
              </a:lnSpc>
            </a:pPr>
            <a:endParaRPr lang="en-US" sz="1100" dirty="0">
              <a:solidFill>
                <a:schemeClr val="bg1"/>
              </a:solidFill>
            </a:endParaRPr>
          </a:p>
          <a:p>
            <a:pPr>
              <a:lnSpc>
                <a:spcPct val="200000"/>
              </a:lnSpc>
            </a:pP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2C669CF-AF67-4B8C-B693-DFE648567D09}"/>
              </a:ext>
            </a:extLst>
          </p:cNvPr>
          <p:cNvSpPr/>
          <p:nvPr/>
        </p:nvSpPr>
        <p:spPr>
          <a:xfrm>
            <a:off x="3853342" y="666043"/>
            <a:ext cx="2026800" cy="475995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BDD6EAC-F343-4603-AA1A-97C72DB6670B}"/>
              </a:ext>
            </a:extLst>
          </p:cNvPr>
          <p:cNvSpPr/>
          <p:nvPr/>
        </p:nvSpPr>
        <p:spPr>
          <a:xfrm>
            <a:off x="3890426" y="4402667"/>
            <a:ext cx="1958622" cy="1958622"/>
          </a:xfrm>
          <a:prstGeom prst="ellipse">
            <a:avLst/>
          </a:prstGeom>
          <a:solidFill>
            <a:schemeClr val="bg1"/>
          </a:solidFill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 sz="6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4100E28-BDC1-4727-A041-0C926933F62F}"/>
              </a:ext>
            </a:extLst>
          </p:cNvPr>
          <p:cNvSpPr txBox="1"/>
          <p:nvPr/>
        </p:nvSpPr>
        <p:spPr>
          <a:xfrm>
            <a:off x="4203692" y="4637669"/>
            <a:ext cx="133208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W</a:t>
            </a:r>
            <a:endParaRPr lang="en-US" sz="6600" b="1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C6954F-B8C4-40D9-8A23-BE76E1EE0CF8}"/>
              </a:ext>
            </a:extLst>
          </p:cNvPr>
          <p:cNvSpPr txBox="1"/>
          <p:nvPr/>
        </p:nvSpPr>
        <p:spPr>
          <a:xfrm>
            <a:off x="4102091" y="5723087"/>
            <a:ext cx="15352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dirty="0">
                <a:solidFill>
                  <a:srgbClr val="FFC000"/>
                </a:solidFill>
                <a:latin typeface="Century Gothic" panose="020B0502020202020204" pitchFamily="34" charset="0"/>
              </a:rPr>
              <a:t>WEAKNESSES</a:t>
            </a:r>
            <a:endParaRPr lang="en-US" sz="1600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C5EAC8-36AE-4185-85EF-5C4BC211E44F}"/>
              </a:ext>
            </a:extLst>
          </p:cNvPr>
          <p:cNvSpPr txBox="1"/>
          <p:nvPr/>
        </p:nvSpPr>
        <p:spPr>
          <a:xfrm>
            <a:off x="3982888" y="774804"/>
            <a:ext cx="1758918" cy="3430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100" dirty="0">
                <a:solidFill>
                  <a:schemeClr val="bg1"/>
                </a:solidFill>
              </a:rPr>
              <a:t>• </a:t>
            </a:r>
          </a:p>
          <a:p>
            <a:pPr>
              <a:lnSpc>
                <a:spcPct val="200000"/>
              </a:lnSpc>
            </a:pPr>
            <a:r>
              <a:rPr lang="en-US" sz="1100" dirty="0">
                <a:solidFill>
                  <a:schemeClr val="bg1"/>
                </a:solidFill>
              </a:rPr>
              <a:t>•</a:t>
            </a:r>
          </a:p>
          <a:p>
            <a:pPr>
              <a:lnSpc>
                <a:spcPct val="200000"/>
              </a:lnSpc>
            </a:pPr>
            <a:r>
              <a:rPr lang="en-US" sz="1100" dirty="0">
                <a:solidFill>
                  <a:schemeClr val="bg1"/>
                </a:solidFill>
              </a:rPr>
              <a:t>•</a:t>
            </a:r>
          </a:p>
          <a:p>
            <a:pPr>
              <a:lnSpc>
                <a:spcPct val="200000"/>
              </a:lnSpc>
            </a:pPr>
            <a:r>
              <a:rPr lang="en-US" sz="1100" dirty="0">
                <a:solidFill>
                  <a:schemeClr val="bg1"/>
                </a:solidFill>
              </a:rPr>
              <a:t>•</a:t>
            </a:r>
          </a:p>
          <a:p>
            <a:pPr>
              <a:lnSpc>
                <a:spcPct val="200000"/>
              </a:lnSpc>
            </a:pPr>
            <a:r>
              <a:rPr lang="en-US" sz="1100" dirty="0">
                <a:solidFill>
                  <a:schemeClr val="bg1"/>
                </a:solidFill>
              </a:rPr>
              <a:t>•</a:t>
            </a:r>
          </a:p>
          <a:p>
            <a:pPr>
              <a:lnSpc>
                <a:spcPct val="200000"/>
              </a:lnSpc>
            </a:pPr>
            <a:r>
              <a:rPr lang="en-US" sz="1100" dirty="0">
                <a:solidFill>
                  <a:schemeClr val="bg1"/>
                </a:solidFill>
              </a:rPr>
              <a:t>•</a:t>
            </a:r>
          </a:p>
          <a:p>
            <a:pPr>
              <a:lnSpc>
                <a:spcPct val="200000"/>
              </a:lnSpc>
            </a:pPr>
            <a:r>
              <a:rPr lang="en-US" sz="1100" dirty="0">
                <a:solidFill>
                  <a:schemeClr val="bg1"/>
                </a:solidFill>
              </a:rPr>
              <a:t>•</a:t>
            </a:r>
          </a:p>
          <a:p>
            <a:pPr>
              <a:lnSpc>
                <a:spcPct val="200000"/>
              </a:lnSpc>
            </a:pPr>
            <a:r>
              <a:rPr lang="en-US" sz="1100" dirty="0">
                <a:solidFill>
                  <a:schemeClr val="bg1"/>
                </a:solidFill>
              </a:rPr>
              <a:t>•</a:t>
            </a:r>
          </a:p>
          <a:p>
            <a:pPr>
              <a:lnSpc>
                <a:spcPct val="200000"/>
              </a:lnSpc>
            </a:pPr>
            <a:endParaRPr lang="en-US" sz="1100" dirty="0">
              <a:solidFill>
                <a:schemeClr val="bg1"/>
              </a:solidFill>
            </a:endParaRPr>
          </a:p>
          <a:p>
            <a:pPr>
              <a:lnSpc>
                <a:spcPct val="200000"/>
              </a:lnSpc>
            </a:pP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D83CD8A-4746-4F1E-8D58-0D4481C2231E}"/>
              </a:ext>
            </a:extLst>
          </p:cNvPr>
          <p:cNvSpPr/>
          <p:nvPr/>
        </p:nvSpPr>
        <p:spPr>
          <a:xfrm>
            <a:off x="6160330" y="666043"/>
            <a:ext cx="2026800" cy="4759953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ABAF1F0-0A3F-4A55-AF19-C25801416340}"/>
              </a:ext>
            </a:extLst>
          </p:cNvPr>
          <p:cNvSpPr/>
          <p:nvPr/>
        </p:nvSpPr>
        <p:spPr>
          <a:xfrm>
            <a:off x="6197414" y="4402667"/>
            <a:ext cx="1958622" cy="1958622"/>
          </a:xfrm>
          <a:prstGeom prst="ellipse">
            <a:avLst/>
          </a:prstGeom>
          <a:solidFill>
            <a:schemeClr val="bg1"/>
          </a:solidFill>
          <a:ln w="762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 sz="66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A99CEF0-6307-4A38-9A56-01A972BB5F31}"/>
              </a:ext>
            </a:extLst>
          </p:cNvPr>
          <p:cNvSpPr txBox="1"/>
          <p:nvPr/>
        </p:nvSpPr>
        <p:spPr>
          <a:xfrm>
            <a:off x="6510680" y="4637669"/>
            <a:ext cx="133208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b="1" dirty="0">
                <a:solidFill>
                  <a:srgbClr val="92D050"/>
                </a:solidFill>
                <a:latin typeface="Century Gothic" panose="020B0502020202020204" pitchFamily="34" charset="0"/>
              </a:rPr>
              <a:t>O</a:t>
            </a:r>
            <a:endParaRPr lang="en-US" sz="6600" b="1" dirty="0">
              <a:solidFill>
                <a:srgbClr val="92D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C0A03B0-9924-452E-9EC0-EE27331AE88A}"/>
              </a:ext>
            </a:extLst>
          </p:cNvPr>
          <p:cNvSpPr txBox="1"/>
          <p:nvPr/>
        </p:nvSpPr>
        <p:spPr>
          <a:xfrm>
            <a:off x="6409079" y="5722860"/>
            <a:ext cx="15352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>
                <a:solidFill>
                  <a:srgbClr val="92D050"/>
                </a:solidFill>
                <a:latin typeface="Century Gothic" panose="020B0502020202020204" pitchFamily="34" charset="0"/>
              </a:rPr>
              <a:t>OPPORTUNITIES</a:t>
            </a:r>
            <a:endParaRPr lang="en-US" sz="1400" dirty="0">
              <a:solidFill>
                <a:srgbClr val="92D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690F817-B836-4384-B397-443F5EA848C6}"/>
              </a:ext>
            </a:extLst>
          </p:cNvPr>
          <p:cNvSpPr txBox="1"/>
          <p:nvPr/>
        </p:nvSpPr>
        <p:spPr>
          <a:xfrm>
            <a:off x="6289876" y="774804"/>
            <a:ext cx="1758918" cy="3430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100" dirty="0">
                <a:solidFill>
                  <a:schemeClr val="bg1"/>
                </a:solidFill>
              </a:rPr>
              <a:t>• </a:t>
            </a:r>
          </a:p>
          <a:p>
            <a:pPr>
              <a:lnSpc>
                <a:spcPct val="200000"/>
              </a:lnSpc>
            </a:pPr>
            <a:r>
              <a:rPr lang="en-US" sz="1100" dirty="0">
                <a:solidFill>
                  <a:schemeClr val="bg1"/>
                </a:solidFill>
              </a:rPr>
              <a:t>•</a:t>
            </a:r>
          </a:p>
          <a:p>
            <a:pPr>
              <a:lnSpc>
                <a:spcPct val="200000"/>
              </a:lnSpc>
            </a:pPr>
            <a:r>
              <a:rPr lang="en-US" sz="1100" dirty="0">
                <a:solidFill>
                  <a:schemeClr val="bg1"/>
                </a:solidFill>
              </a:rPr>
              <a:t>•</a:t>
            </a:r>
          </a:p>
          <a:p>
            <a:pPr>
              <a:lnSpc>
                <a:spcPct val="200000"/>
              </a:lnSpc>
            </a:pPr>
            <a:r>
              <a:rPr lang="en-US" sz="1100" dirty="0">
                <a:solidFill>
                  <a:schemeClr val="bg1"/>
                </a:solidFill>
              </a:rPr>
              <a:t>•</a:t>
            </a:r>
          </a:p>
          <a:p>
            <a:pPr>
              <a:lnSpc>
                <a:spcPct val="200000"/>
              </a:lnSpc>
            </a:pPr>
            <a:r>
              <a:rPr lang="en-US" sz="1100" dirty="0">
                <a:solidFill>
                  <a:schemeClr val="bg1"/>
                </a:solidFill>
              </a:rPr>
              <a:t>•</a:t>
            </a:r>
          </a:p>
          <a:p>
            <a:pPr>
              <a:lnSpc>
                <a:spcPct val="200000"/>
              </a:lnSpc>
            </a:pPr>
            <a:r>
              <a:rPr lang="en-US" sz="1100" dirty="0">
                <a:solidFill>
                  <a:schemeClr val="bg1"/>
                </a:solidFill>
              </a:rPr>
              <a:t>•</a:t>
            </a:r>
          </a:p>
          <a:p>
            <a:pPr>
              <a:lnSpc>
                <a:spcPct val="200000"/>
              </a:lnSpc>
            </a:pPr>
            <a:r>
              <a:rPr lang="en-US" sz="1100" dirty="0">
                <a:solidFill>
                  <a:schemeClr val="bg1"/>
                </a:solidFill>
              </a:rPr>
              <a:t>•</a:t>
            </a:r>
          </a:p>
          <a:p>
            <a:pPr>
              <a:lnSpc>
                <a:spcPct val="200000"/>
              </a:lnSpc>
            </a:pPr>
            <a:r>
              <a:rPr lang="en-US" sz="1100" dirty="0">
                <a:solidFill>
                  <a:schemeClr val="bg1"/>
                </a:solidFill>
              </a:rPr>
              <a:t>•</a:t>
            </a:r>
          </a:p>
          <a:p>
            <a:pPr>
              <a:lnSpc>
                <a:spcPct val="200000"/>
              </a:lnSpc>
            </a:pPr>
            <a:endParaRPr lang="en-US" sz="1100" dirty="0">
              <a:solidFill>
                <a:schemeClr val="bg1"/>
              </a:solidFill>
            </a:endParaRPr>
          </a:p>
          <a:p>
            <a:pPr>
              <a:lnSpc>
                <a:spcPct val="200000"/>
              </a:lnSpc>
            </a:pP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F932DF7-7E72-4FF5-B301-3567B965E527}"/>
              </a:ext>
            </a:extLst>
          </p:cNvPr>
          <p:cNvSpPr/>
          <p:nvPr/>
        </p:nvSpPr>
        <p:spPr>
          <a:xfrm>
            <a:off x="8467318" y="666043"/>
            <a:ext cx="2026800" cy="475995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561C8BD-C1AA-4833-88F1-5BEC6822F330}"/>
              </a:ext>
            </a:extLst>
          </p:cNvPr>
          <p:cNvSpPr/>
          <p:nvPr/>
        </p:nvSpPr>
        <p:spPr>
          <a:xfrm>
            <a:off x="8504402" y="4402667"/>
            <a:ext cx="1958622" cy="1958622"/>
          </a:xfrm>
          <a:prstGeom prst="ellipse">
            <a:avLst/>
          </a:prstGeom>
          <a:solidFill>
            <a:schemeClr val="bg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 sz="66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4F5985B-1C5F-4A9F-ABE3-295C283849E5}"/>
              </a:ext>
            </a:extLst>
          </p:cNvPr>
          <p:cNvSpPr txBox="1"/>
          <p:nvPr/>
        </p:nvSpPr>
        <p:spPr>
          <a:xfrm>
            <a:off x="8817668" y="4637669"/>
            <a:ext cx="133208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</a:t>
            </a:r>
            <a:endParaRPr lang="en-US" sz="6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D0C228D-A3C7-47B8-A9FE-4C7A5F98C3B8}"/>
              </a:ext>
            </a:extLst>
          </p:cNvPr>
          <p:cNvSpPr txBox="1"/>
          <p:nvPr/>
        </p:nvSpPr>
        <p:spPr>
          <a:xfrm>
            <a:off x="8820492" y="5723087"/>
            <a:ext cx="1405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rgbClr val="FF0000"/>
                </a:solidFill>
                <a:latin typeface="Century Gothic" panose="020B0502020202020204" pitchFamily="34" charset="0"/>
              </a:rPr>
              <a:t>THREATS</a:t>
            </a:r>
            <a:endParaRPr lang="en-US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C54B007-6B23-410C-AA37-922014183EF5}"/>
              </a:ext>
            </a:extLst>
          </p:cNvPr>
          <p:cNvSpPr txBox="1"/>
          <p:nvPr/>
        </p:nvSpPr>
        <p:spPr>
          <a:xfrm>
            <a:off x="8596864" y="774804"/>
            <a:ext cx="1758918" cy="3430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100" dirty="0">
                <a:solidFill>
                  <a:schemeClr val="bg1"/>
                </a:solidFill>
              </a:rPr>
              <a:t>• </a:t>
            </a:r>
          </a:p>
          <a:p>
            <a:pPr>
              <a:lnSpc>
                <a:spcPct val="200000"/>
              </a:lnSpc>
            </a:pPr>
            <a:r>
              <a:rPr lang="en-US" sz="1100" dirty="0">
                <a:solidFill>
                  <a:schemeClr val="bg1"/>
                </a:solidFill>
              </a:rPr>
              <a:t>•</a:t>
            </a:r>
          </a:p>
          <a:p>
            <a:pPr>
              <a:lnSpc>
                <a:spcPct val="200000"/>
              </a:lnSpc>
            </a:pPr>
            <a:r>
              <a:rPr lang="en-US" sz="1100" dirty="0">
                <a:solidFill>
                  <a:schemeClr val="bg1"/>
                </a:solidFill>
              </a:rPr>
              <a:t>•</a:t>
            </a:r>
          </a:p>
          <a:p>
            <a:pPr>
              <a:lnSpc>
                <a:spcPct val="200000"/>
              </a:lnSpc>
            </a:pPr>
            <a:r>
              <a:rPr lang="en-US" sz="1100" dirty="0">
                <a:solidFill>
                  <a:schemeClr val="bg1"/>
                </a:solidFill>
              </a:rPr>
              <a:t>•</a:t>
            </a:r>
          </a:p>
          <a:p>
            <a:pPr>
              <a:lnSpc>
                <a:spcPct val="200000"/>
              </a:lnSpc>
            </a:pPr>
            <a:r>
              <a:rPr lang="en-US" sz="1100" dirty="0">
                <a:solidFill>
                  <a:schemeClr val="bg1"/>
                </a:solidFill>
              </a:rPr>
              <a:t>•</a:t>
            </a:r>
          </a:p>
          <a:p>
            <a:pPr>
              <a:lnSpc>
                <a:spcPct val="200000"/>
              </a:lnSpc>
            </a:pPr>
            <a:r>
              <a:rPr lang="en-US" sz="1100" dirty="0">
                <a:solidFill>
                  <a:schemeClr val="bg1"/>
                </a:solidFill>
              </a:rPr>
              <a:t>•</a:t>
            </a:r>
          </a:p>
          <a:p>
            <a:pPr>
              <a:lnSpc>
                <a:spcPct val="200000"/>
              </a:lnSpc>
            </a:pPr>
            <a:r>
              <a:rPr lang="en-US" sz="1100" dirty="0">
                <a:solidFill>
                  <a:schemeClr val="bg1"/>
                </a:solidFill>
              </a:rPr>
              <a:t>•</a:t>
            </a:r>
          </a:p>
          <a:p>
            <a:pPr>
              <a:lnSpc>
                <a:spcPct val="200000"/>
              </a:lnSpc>
            </a:pPr>
            <a:r>
              <a:rPr lang="en-US" sz="1100" dirty="0">
                <a:solidFill>
                  <a:schemeClr val="bg1"/>
                </a:solidFill>
              </a:rPr>
              <a:t>•</a:t>
            </a:r>
          </a:p>
          <a:p>
            <a:pPr>
              <a:lnSpc>
                <a:spcPct val="200000"/>
              </a:lnSpc>
            </a:pPr>
            <a:endParaRPr lang="en-US" sz="1100" dirty="0">
              <a:solidFill>
                <a:schemeClr val="bg1"/>
              </a:solidFill>
            </a:endParaRPr>
          </a:p>
          <a:p>
            <a:pPr>
              <a:lnSpc>
                <a:spcPct val="200000"/>
              </a:lnSpc>
            </a:pP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2983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_3D_SWOT_Analysis_PPT" id="{5A1E6CED-7A2E-A54E-8D53-8621B8C53EAF}" vid="{261CCD08-8EE6-D44B-9C5A-DDD603CAE27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Temp_3D_SWOT_Analysis_PPT</Template>
  <TotalTime>151</TotalTime>
  <Words>40</Words>
  <Application>Microsoft Office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PowerPoint Presentation</vt:lpstr>
    </vt:vector>
  </TitlesOfParts>
  <Company>Smartsheet.com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Catherine Ploue-Smith</dc:creator>
  <cp:lastModifiedBy>Ilse Franckaert</cp:lastModifiedBy>
  <cp:revision>13</cp:revision>
  <dcterms:created xsi:type="dcterms:W3CDTF">2016-07-25T18:54:32Z</dcterms:created>
  <dcterms:modified xsi:type="dcterms:W3CDTF">2017-12-04T12:33:54Z</dcterms:modified>
</cp:coreProperties>
</file>